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1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07" r:id="rId19"/>
    <p:sldId id="504" r:id="rId20"/>
    <p:sldId id="505" r:id="rId21"/>
    <p:sldId id="510" r:id="rId22"/>
    <p:sldId id="525" r:id="rId23"/>
    <p:sldId id="516" r:id="rId24"/>
    <p:sldId id="517" r:id="rId25"/>
    <p:sldId id="518" r:id="rId26"/>
    <p:sldId id="519" r:id="rId27"/>
    <p:sldId id="526" r:id="rId28"/>
    <p:sldId id="520" r:id="rId29"/>
    <p:sldId id="521" r:id="rId30"/>
    <p:sldId id="522" r:id="rId31"/>
    <p:sldId id="523" r:id="rId32"/>
    <p:sldId id="524" r:id="rId33"/>
    <p:sldId id="527" r:id="rId34"/>
    <p:sldId id="529" r:id="rId35"/>
    <p:sldId id="513" r:id="rId36"/>
    <p:sldId id="535" r:id="rId37"/>
    <p:sldId id="492" r:id="rId38"/>
    <p:sldId id="536" r:id="rId39"/>
    <p:sldId id="537" r:id="rId40"/>
    <p:sldId id="530" r:id="rId41"/>
    <p:sldId id="532" r:id="rId42"/>
    <p:sldId id="542" r:id="rId43"/>
    <p:sldId id="543" r:id="rId44"/>
    <p:sldId id="544" r:id="rId45"/>
    <p:sldId id="538" r:id="rId46"/>
    <p:sldId id="539" r:id="rId47"/>
    <p:sldId id="540" r:id="rId48"/>
    <p:sldId id="541" r:id="rId49"/>
    <p:sldId id="501" r:id="rId50"/>
    <p:sldId id="514" r:id="rId51"/>
    <p:sldId id="557" r:id="rId52"/>
    <p:sldId id="551" r:id="rId53"/>
    <p:sldId id="552" r:id="rId54"/>
    <p:sldId id="491" r:id="rId55"/>
    <p:sldId id="545" r:id="rId56"/>
    <p:sldId id="558" r:id="rId57"/>
    <p:sldId id="546" r:id="rId58"/>
    <p:sldId id="549" r:id="rId59"/>
    <p:sldId id="550" r:id="rId60"/>
    <p:sldId id="515" r:id="rId61"/>
    <p:sldId id="489" r:id="rId62"/>
    <p:sldId id="565" r:id="rId63"/>
    <p:sldId id="559" r:id="rId64"/>
    <p:sldId id="560" r:id="rId65"/>
    <p:sldId id="561" r:id="rId66"/>
    <p:sldId id="568" r:id="rId67"/>
    <p:sldId id="562" r:id="rId68"/>
    <p:sldId id="563" r:id="rId69"/>
    <p:sldId id="509" r:id="rId70"/>
    <p:sldId id="478" r:id="rId71"/>
    <p:sldId id="556" r:id="rId72"/>
    <p:sldId id="553" r:id="rId73"/>
    <p:sldId id="554" r:id="rId74"/>
    <p:sldId id="508" r:id="rId75"/>
    <p:sldId id="425" r:id="rId76"/>
    <p:sldId id="566" r:id="rId77"/>
    <p:sldId id="567" r:id="rId78"/>
    <p:sldId id="421" r:id="rId79"/>
    <p:sldId id="370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commentAuthors" Target="commentAuthors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02:12.327" idx="8">
    <p:pos x="955" y="1360"/>
    <p:text>図を入れる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66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greenlight-flow-metrics.herokuapp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comments" Target="../comments/commen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s://commons.wikimedia.org/w/index.php?title=User:%E7%AC%B9%E6%9C%A8%E7%AC%B9%E6%9C%A8&amp;action=edit&amp;redlink=1" TargetMode="External"/><Relationship Id="rId5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例年になく、世界的な著名人が、登壇に関係なく集まる。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継続参加している人たちが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なんだろう？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ジョナサンさんによる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Premature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Hardening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Lack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Language &amp; FW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Artifical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Separation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テスト自動化の専任者を置いている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Productivity Squads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１週間ごとのリリース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Empower and hold teams accountable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翻訳版が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発売！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慣れることができる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</a:t>
            </a:r>
            <a:r>
              <a:rPr kumimoji="1" lang="ja-JP" altLang="en-US" sz="2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創始者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1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468"/>
            <a:ext cx="4870752" cy="3653064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いかに新入社員を迅速に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鍛え上げるか？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0" y="2849253"/>
            <a:ext cx="4345360" cy="3259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chemeClr val="accent5"/>
                </a:solidFill>
              </a:rPr>
              <a:t>会社</a:t>
            </a:r>
            <a:r>
              <a:rPr lang="ja-JP" altLang="en-US" sz="3600" dirty="0" smtClean="0">
                <a:solidFill>
                  <a:schemeClr val="accent5"/>
                </a:solidFill>
              </a:rPr>
              <a:t>の</a:t>
            </a:r>
            <a:r>
              <a:rPr lang="ja-JP" altLang="en-US" sz="3600" dirty="0" smtClean="0">
                <a:solidFill>
                  <a:schemeClr val="accent5"/>
                </a:solidFill>
              </a:rPr>
              <a:t>急激</a:t>
            </a:r>
            <a:r>
              <a:rPr lang="ja-JP" altLang="en-US" sz="3600" dirty="0" smtClean="0">
                <a:solidFill>
                  <a:schemeClr val="accent5"/>
                </a:solidFill>
              </a:rPr>
              <a:t>な成長</a:t>
            </a:r>
            <a:endParaRPr lang="en-US" altLang="ja-JP" sz="3600" dirty="0" smtClean="0">
              <a:solidFill>
                <a:schemeClr val="accent5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</a:t>
            </a:r>
            <a:r>
              <a:rPr lang="ja-JP" altLang="en-US" sz="3600" dirty="0" smtClean="0"/>
              <a:t>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</a:t>
            </a:r>
            <a:r>
              <a:rPr lang="ja-JP" altLang="en-US" sz="3600" dirty="0" smtClean="0"/>
              <a:t>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</a:t>
            </a:r>
            <a:r>
              <a:rPr lang="ja-JP" altLang="en-US" sz="3600" dirty="0" smtClean="0"/>
              <a:t>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</a:t>
            </a:r>
            <a:r>
              <a:rPr lang="ja-JP" altLang="en-US" sz="3600" dirty="0" smtClean="0"/>
              <a:t>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t" anchorCtr="0">
            <a:noAutofit/>
          </a:bodyPr>
          <a:lstStyle/>
          <a:p>
            <a:r>
              <a:rPr lang="en-US" altLang="ja-JP" sz="36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</a:t>
            </a:r>
            <a:r>
              <a:rPr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</a:p>
          <a:p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課題</a:t>
            </a:r>
            <a:r>
              <a:rPr lang="ja-JP" altLang="en-US" sz="2800" dirty="0"/>
              <a:t>の</a:t>
            </a:r>
            <a:r>
              <a:rPr lang="ja-JP" altLang="en-US" sz="2800" dirty="0" smtClean="0"/>
              <a:t>コンテキストに応じた解決</a:t>
            </a:r>
            <a:r>
              <a:rPr lang="ja-JP" altLang="en-US" sz="2800" dirty="0"/>
              <a:t>策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考え抜いて</a:t>
            </a:r>
            <a:r>
              <a:rPr lang="ja-JP" altLang="en-US" sz="2800" dirty="0"/>
              <a:t>適用</a:t>
            </a:r>
            <a:r>
              <a:rPr lang="ja-JP" altLang="en-US" sz="2800" dirty="0" smtClean="0"/>
              <a:t>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「</a:t>
            </a:r>
            <a:r>
              <a:rPr lang="en-US" altLang="ja-JP" sz="2800" dirty="0"/>
              <a:t>The Spotify Model</a:t>
            </a:r>
            <a:r>
              <a:rPr lang="ja-JP" altLang="en-US" sz="2800" dirty="0" smtClean="0"/>
              <a:t>」</a:t>
            </a:r>
            <a:r>
              <a:rPr lang="ja-JP" altLang="en-US" sz="2800" dirty="0" smtClean="0"/>
              <a:t>を基準とする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/>
              <a:t>必ず </a:t>
            </a:r>
            <a:r>
              <a:rPr lang="en-US" altLang="ja-JP" sz="2800" dirty="0"/>
              <a:t>Profit</a:t>
            </a:r>
            <a:r>
              <a:rPr lang="ja-JP" altLang="en-US" sz="2800" dirty="0"/>
              <a:t>（利益）に</a:t>
            </a:r>
            <a:r>
              <a:rPr lang="ja-JP" altLang="en-US" sz="2800" dirty="0" smtClean="0"/>
              <a:t>つなげる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上記</a:t>
            </a:r>
            <a:r>
              <a:rPr lang="ja-JP" altLang="en-US" sz="2800" dirty="0" smtClean="0"/>
              <a:t>を</a:t>
            </a:r>
            <a:r>
              <a:rPr lang="ja-JP" altLang="en-US" sz="2800" dirty="0"/>
              <a:t>実現するために、「</a:t>
            </a:r>
            <a:r>
              <a:rPr lang="en-US" altLang="ja-JP" sz="2800" dirty="0"/>
              <a:t>Autonomy</a:t>
            </a:r>
            <a:r>
              <a:rPr lang="ja-JP" altLang="en-US" sz="2800" dirty="0"/>
              <a:t>」（自立性・自律性）を重視</a:t>
            </a:r>
            <a:r>
              <a:rPr lang="ja-JP" altLang="en-US" sz="2800" dirty="0" smtClean="0"/>
              <a:t>する</a:t>
            </a:r>
            <a:endParaRPr kumimoji="1"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自分たちの築いたアジャイル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文化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ベース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として考え行動して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いる</a:t>
            </a:r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売上</a:t>
            </a:r>
            <a:r>
              <a:rPr lang="ja-JP" altLang="en-US" sz="3600" dirty="0"/>
              <a:t>・利益に</a:t>
            </a:r>
            <a:r>
              <a:rPr lang="ja-JP" altLang="en-US" sz="3600" dirty="0" smtClean="0"/>
              <a:t>まで</a:t>
            </a:r>
            <a:r>
              <a:rPr lang="ja-JP" altLang="en-US" sz="3600" dirty="0" smtClean="0"/>
              <a:t>つなげることを念頭に置いて行動している</a:t>
            </a:r>
            <a:endParaRPr lang="en-US" altLang="ja-JP" sz="3600" dirty="0" smtClean="0"/>
          </a:p>
          <a:p>
            <a:endParaRPr lang="en-US" altLang="ja-JP" sz="3600" dirty="0"/>
          </a:p>
          <a:p>
            <a:pPr algn="ctr"/>
            <a:r>
              <a:rPr lang="ja-JP" altLang="en-US" sz="3600" dirty="0" smtClean="0"/>
              <a:t>「アジャイル</a:t>
            </a:r>
            <a:r>
              <a:rPr lang="ja-JP" altLang="en-US" sz="3600" b="1" dirty="0" smtClean="0">
                <a:solidFill>
                  <a:schemeClr val="bg2">
                    <a:lumMod val="10000"/>
                  </a:schemeClr>
                </a:solidFill>
              </a:rPr>
              <a:t>開発</a:t>
            </a:r>
            <a:r>
              <a:rPr lang="ja-JP" altLang="en-US" sz="3600" dirty="0" smtClean="0"/>
              <a:t>」から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「アジャイル」への進化の必要性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5" y="1285157"/>
            <a:ext cx="5043735" cy="37828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迫り来る病魔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お守り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9472" y="1861761"/>
            <a:ext cx="6247731" cy="4685798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Thanks!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8" y="1300127"/>
            <a:ext cx="6288532" cy="47163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ほぼ全ての事例において、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活用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それに基づく改善は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「当たり前」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のこととして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語られていた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技術とシンプルさ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彼を知り己れを知れば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百戦して殆うからず。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YeaOh!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な現場を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3" y="1152280"/>
            <a:ext cx="4275674" cy="520406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9" name="タイトル 2"/>
          <p:cNvSpPr txBox="1">
            <a:spLocks/>
          </p:cNvSpPr>
          <p:nvPr/>
        </p:nvSpPr>
        <p:spPr>
          <a:xfrm>
            <a:off x="6709837" y="5996349"/>
            <a:ext cx="2434163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Photo 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by </a:t>
            </a:r>
            <a:r>
              <a:rPr lang="ja-JP" altLang="en-US" sz="1000" b="0" u="sng" dirty="0" smtClean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ja-JP" altLang="en-US" sz="1000" b="0" u="sng" dirty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/ 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CC BY-SA </a:t>
            </a:r>
            <a:r>
              <a:rPr lang="ja-JP" altLang="en-US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３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.0</a:t>
            </a:r>
            <a:endParaRPr lang="is-IS" altLang="ja-JP" sz="10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784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1063</TotalTime>
  <Words>1474</Words>
  <Application>Microsoft Macintosh PowerPoint</Application>
  <PresentationFormat>画面に合わせる (4:3)</PresentationFormat>
  <Paragraphs>508</Paragraphs>
  <Slides>78</Slides>
  <Notes>66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0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実際に参加しての印象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Premature Hardening</vt:lpstr>
      <vt:lpstr>PowerPoint プレゼンテーション</vt:lpstr>
      <vt:lpstr>4) Lack of Language &amp; FW</vt:lpstr>
      <vt:lpstr>5) スキル不足</vt:lpstr>
      <vt:lpstr>6) Artifical Separation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急激な人員増加</vt:lpstr>
      <vt:lpstr>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迫り来る病魔</vt:lpstr>
      <vt:lpstr>Agile の Scaling</vt:lpstr>
      <vt:lpstr>Thanks! by Jeff</vt:lpstr>
      <vt:lpstr>PowerPoint プレゼンテーション</vt:lpstr>
      <vt:lpstr>メトリクスの定着</vt:lpstr>
      <vt:lpstr>アジャイルのホットな課題</vt:lpstr>
      <vt:lpstr>技術とシンプルさ</vt:lpstr>
      <vt:lpstr>結論</vt:lpstr>
      <vt:lpstr>メトリクスでYeaOh!な現場を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1382</cp:revision>
  <dcterms:created xsi:type="dcterms:W3CDTF">2016-11-21T06:16:44Z</dcterms:created>
  <dcterms:modified xsi:type="dcterms:W3CDTF">2017-08-12T03:12:01Z</dcterms:modified>
</cp:coreProperties>
</file>